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6" r:id="rId9"/>
    <p:sldId id="302" r:id="rId10"/>
    <p:sldId id="303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 horzBarState="maximized"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186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 Scene Formation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2388"/>
            <a:ext cx="9143999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6687"/>
            <a:ext cx="9129712" cy="661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6339"/>
            <a:ext cx="9144000" cy="6635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204788"/>
            <a:ext cx="9034462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9538"/>
            <a:ext cx="9144000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8588"/>
            <a:ext cx="9144000" cy="660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4788"/>
            <a:ext cx="9144000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8"/>
            <a:ext cx="9144000" cy="671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2888"/>
            <a:ext cx="9144000" cy="646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1937"/>
            <a:ext cx="9144000" cy="644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2388"/>
            <a:ext cx="9144000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8"/>
            <a:ext cx="9144000" cy="671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5738"/>
            <a:ext cx="9144000" cy="648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59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200" y="128588"/>
            <a:ext cx="9220200" cy="660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3338"/>
            <a:ext cx="9144000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8"/>
            <a:ext cx="9144000" cy="660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</Words>
  <Application>Microsoft Office PowerPoint</Application>
  <PresentationFormat>On-screen Show (4:3)</PresentationFormat>
  <Paragraphs>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3D Scene 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Scene Formation</dc:title>
  <dc:creator>Testing</dc:creator>
  <cp:lastModifiedBy>hp</cp:lastModifiedBy>
  <cp:revision>48</cp:revision>
  <dcterms:created xsi:type="dcterms:W3CDTF">2006-08-16T00:00:00Z</dcterms:created>
  <dcterms:modified xsi:type="dcterms:W3CDTF">2023-12-31T12:16:11Z</dcterms:modified>
</cp:coreProperties>
</file>